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5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CA3A742-4CF4-4195-8995-6C6429744378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EC460B-1194-4BFF-A3F7-5C3C15024795}" type="slidenum">
              <a:rPr lang="en-US" smtClean="0"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CA3A742-4CF4-4195-8995-6C6429744378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EC460B-1194-4BFF-A3F7-5C3C150247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CA3A742-4CF4-4195-8995-6C6429744378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EC460B-1194-4BFF-A3F7-5C3C150247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CA3A742-4CF4-4195-8995-6C6429744378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EC460B-1194-4BFF-A3F7-5C3C150247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CA3A742-4CF4-4195-8995-6C6429744378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EC460B-1194-4BFF-A3F7-5C3C1502479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CA3A742-4CF4-4195-8995-6C6429744378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EC460B-1194-4BFF-A3F7-5C3C150247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CA3A742-4CF4-4195-8995-6C6429744378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EC460B-1194-4BFF-A3F7-5C3C15024795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CA3A742-4CF4-4195-8995-6C6429744378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EC460B-1194-4BFF-A3F7-5C3C150247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CA3A742-4CF4-4195-8995-6C6429744378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EC460B-1194-4BFF-A3F7-5C3C150247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CA3A742-4CF4-4195-8995-6C6429744378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EC460B-1194-4BFF-A3F7-5C3C150247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6CA3A742-4CF4-4195-8995-6C6429744378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88EC460B-1194-4BFF-A3F7-5C3C150247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6CA3A742-4CF4-4195-8995-6C6429744378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88EC460B-1194-4BFF-A3F7-5C3C15024795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Four United States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33800"/>
            <a:ext cx="6400800" cy="1752600"/>
          </a:xfrm>
        </p:spPr>
        <p:txBody>
          <a:bodyPr/>
          <a:lstStyle/>
          <a:p>
            <a:r>
              <a:rPr lang="en-US" dirty="0" smtClean="0"/>
              <a:t>By </a:t>
            </a:r>
          </a:p>
          <a:p>
            <a:r>
              <a:rPr lang="en-US" dirty="0" smtClean="0"/>
              <a:t>Cody </a:t>
            </a:r>
            <a:endParaRPr lang="en-US" dirty="0"/>
          </a:p>
        </p:txBody>
      </p:sp>
      <p:pic>
        <p:nvPicPr>
          <p:cNvPr id="1033" name="Picture 9" descr="C:\Documents and Settings\EvansC\Local Settings\Temporary Internet Files\Content.IE5\EX3POZV0\MC900036790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450" y="228600"/>
            <a:ext cx="4705350" cy="3914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704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York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Capital city is Albany.</a:t>
            </a:r>
          </a:p>
          <a:p>
            <a:r>
              <a:rPr lang="en-US" dirty="0" smtClean="0"/>
              <a:t>The state bird is the blue bird.</a:t>
            </a:r>
          </a:p>
          <a:p>
            <a:r>
              <a:rPr lang="en-US" dirty="0"/>
              <a:t>A</a:t>
            </a:r>
            <a:r>
              <a:rPr lang="en-US" dirty="0" smtClean="0"/>
              <a:t> famous New Yorker is Franklin D. Roosevelt.</a:t>
            </a:r>
            <a:endParaRPr lang="en-US" dirty="0"/>
          </a:p>
        </p:txBody>
      </p:sp>
      <p:pic>
        <p:nvPicPr>
          <p:cNvPr id="1032" name="Picture 8" descr="C:\Documents and Settings\EvansC\Local Settings\Temporary Internet Files\Content.IE5\2W38NUJ4\MC900436374[1]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1447800"/>
            <a:ext cx="3429000" cy="3442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4911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</a:t>
            </a:r>
            <a:r>
              <a:rPr lang="en-US" dirty="0" smtClean="0"/>
              <a:t>ichigan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capital city is </a:t>
            </a:r>
            <a:r>
              <a:rPr lang="en-US" dirty="0" err="1" smtClean="0"/>
              <a:t>lansing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state bird is the Robin.</a:t>
            </a:r>
          </a:p>
          <a:p>
            <a:r>
              <a:rPr lang="en-US" dirty="0" smtClean="0"/>
              <a:t>The famous </a:t>
            </a:r>
            <a:r>
              <a:rPr lang="en-US" dirty="0" err="1" smtClean="0"/>
              <a:t>michigander</a:t>
            </a:r>
            <a:r>
              <a:rPr lang="en-US" dirty="0" smtClean="0"/>
              <a:t> is </a:t>
            </a:r>
            <a:r>
              <a:rPr lang="en-US" dirty="0"/>
              <a:t> </a:t>
            </a:r>
            <a:r>
              <a:rPr lang="en-US" dirty="0" err="1"/>
              <a:t>G</a:t>
            </a:r>
            <a:r>
              <a:rPr lang="en-US" dirty="0" err="1" smtClean="0"/>
              <a:t>erold</a:t>
            </a:r>
            <a:r>
              <a:rPr lang="en-US" dirty="0" smtClean="0"/>
              <a:t> </a:t>
            </a:r>
            <a:r>
              <a:rPr lang="en-US" dirty="0"/>
              <a:t>F</a:t>
            </a:r>
            <a:r>
              <a:rPr lang="en-US" dirty="0" smtClean="0"/>
              <a:t>ord.</a:t>
            </a:r>
          </a:p>
          <a:p>
            <a:endParaRPr lang="en-US" dirty="0"/>
          </a:p>
        </p:txBody>
      </p:sp>
      <p:pic>
        <p:nvPicPr>
          <p:cNvPr id="1030" name="Picture 6" descr="C:\Documents and Settings\EvansC\Local Settings\Temporary Internet Files\Content.IE5\AW2MOMCQ\MC900361472[1].wmf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990600"/>
            <a:ext cx="2590800" cy="304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5846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California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capital city is Sacramento.</a:t>
            </a:r>
          </a:p>
          <a:p>
            <a:r>
              <a:rPr lang="en-US" dirty="0" smtClean="0"/>
              <a:t>The state bird is the Quail.</a:t>
            </a:r>
          </a:p>
          <a:p>
            <a:r>
              <a:rPr lang="en-US" dirty="0" smtClean="0"/>
              <a:t>The famous Californian is </a:t>
            </a:r>
            <a:r>
              <a:rPr lang="en-US" dirty="0"/>
              <a:t>R</a:t>
            </a:r>
            <a:r>
              <a:rPr lang="en-US" dirty="0" smtClean="0"/>
              <a:t>onald </a:t>
            </a:r>
            <a:r>
              <a:rPr lang="en-US" dirty="0" err="1" smtClean="0"/>
              <a:t>Ragon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1027" name="Picture 3" descr="C:\Documents and Settings\EvansC\Local Settings\Temporary Internet Files\Content.IE5\QWWR8GBK\MC900231789[1].wmf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066801"/>
            <a:ext cx="3886199" cy="4010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807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Texas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capital  city is Austin.</a:t>
            </a:r>
          </a:p>
          <a:p>
            <a:r>
              <a:rPr lang="en-US" dirty="0" smtClean="0"/>
              <a:t>The state bird is the mocking bird.</a:t>
            </a:r>
          </a:p>
          <a:p>
            <a:r>
              <a:rPr lang="en-US" dirty="0" smtClean="0"/>
              <a:t>The famous </a:t>
            </a:r>
            <a:r>
              <a:rPr lang="en-US" dirty="0"/>
              <a:t>T</a:t>
            </a:r>
            <a:r>
              <a:rPr lang="en-US" dirty="0" smtClean="0"/>
              <a:t>exan is president bush.</a:t>
            </a:r>
            <a:endParaRPr lang="en-US" dirty="0"/>
          </a:p>
        </p:txBody>
      </p:sp>
      <p:pic>
        <p:nvPicPr>
          <p:cNvPr id="2051" name="Picture 3" descr="C:\Documents and Settings\EvansC\Local Settings\Temporary Internet Files\Content.IE5\9NCBDCTH\MC900216782[1].wmf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7438" y="1447800"/>
            <a:ext cx="2843161" cy="3499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5967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129</TotalTime>
  <Words>95</Words>
  <Application>Microsoft Office PowerPoint</Application>
  <PresentationFormat>On-screen Show (4:3)</PresentationFormat>
  <Paragraphs>19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Metro</vt:lpstr>
      <vt:lpstr>Four United States </vt:lpstr>
      <vt:lpstr>New York </vt:lpstr>
      <vt:lpstr>Michigan</vt:lpstr>
      <vt:lpstr>California</vt:lpstr>
      <vt:lpstr>Texas</vt:lpstr>
    </vt:vector>
  </TitlesOfParts>
  <Company>Carson City - Crystal Area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Cody Evans</dc:creator>
  <cp:lastModifiedBy>Cody Evans</cp:lastModifiedBy>
  <cp:revision>11</cp:revision>
  <dcterms:created xsi:type="dcterms:W3CDTF">2013-10-07T12:01:01Z</dcterms:created>
  <dcterms:modified xsi:type="dcterms:W3CDTF">2013-10-30T11:58:44Z</dcterms:modified>
</cp:coreProperties>
</file>